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8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5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72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9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2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9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3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7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8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2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89EB4-E814-43ED-91AF-8CB465AE4944}" type="datetimeFigureOut">
              <a:rPr lang="en-US" smtClean="0"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26DB-7292-4CF6-8183-0FA07F14F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5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10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/>
              <a:t>Nombre</a:t>
            </a:r>
            <a:r>
              <a:rPr lang="en-US" sz="3200" dirty="0" smtClean="0"/>
              <a:t>: ___________ </a:t>
            </a:r>
            <a:r>
              <a:rPr lang="en-US" sz="3200" dirty="0" smtClean="0"/>
              <a:t>   </a:t>
            </a:r>
            <a:r>
              <a:rPr lang="en-US" sz="3200" b="1" dirty="0" smtClean="0"/>
              <a:t>Proyecto </a:t>
            </a:r>
            <a:r>
              <a:rPr lang="en-US" sz="3200" b="1" dirty="0" smtClean="0"/>
              <a:t>de </a:t>
            </a:r>
            <a:r>
              <a:rPr lang="en-US" sz="3200" b="1" dirty="0" err="1" smtClean="0"/>
              <a:t>verano</a:t>
            </a:r>
            <a:r>
              <a:rPr lang="en-US" sz="3200" b="1" dirty="0"/>
              <a:t> </a:t>
            </a:r>
            <a:r>
              <a:rPr lang="en-US" sz="3200" b="1" dirty="0" smtClean="0"/>
              <a:t>2017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Español</a:t>
            </a:r>
            <a:r>
              <a:rPr lang="en-US" sz="3200" dirty="0" smtClean="0"/>
              <a:t>					8vo </a:t>
            </a:r>
            <a:r>
              <a:rPr lang="en-US" sz="3200" dirty="0" smtClean="0">
                <a:sym typeface="Wingdings" panose="05000000000000000000" pitchFamily="2" charset="2"/>
              </a:rPr>
              <a:t> 9no </a:t>
            </a:r>
            <a:r>
              <a:rPr lang="en-US" sz="3200" dirty="0" err="1" smtClean="0">
                <a:sym typeface="Wingdings" panose="05000000000000000000" pitchFamily="2" charset="2"/>
              </a:rPr>
              <a:t>grado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will be writing a letter to your new Spanish </a:t>
            </a:r>
            <a:r>
              <a:rPr lang="en-US" dirty="0" smtClean="0"/>
              <a:t>Teachers </a:t>
            </a:r>
            <a:r>
              <a:rPr lang="en-US" b="1" u="sng" dirty="0" smtClean="0"/>
              <a:t>Martha </a:t>
            </a:r>
            <a:r>
              <a:rPr lang="en-US" b="1" u="sng" dirty="0" smtClean="0"/>
              <a:t>Bolivar/</a:t>
            </a:r>
            <a:r>
              <a:rPr lang="en-US" b="1" u="sng" dirty="0" err="1" smtClean="0"/>
              <a:t>Lisjane</a:t>
            </a:r>
            <a:r>
              <a:rPr lang="en-US" b="1" u="sng" dirty="0" smtClean="0"/>
              <a:t> Gaviria</a:t>
            </a:r>
            <a:r>
              <a:rPr lang="en-US" dirty="0" smtClean="0"/>
              <a:t> </a:t>
            </a:r>
            <a:r>
              <a:rPr lang="en-US" dirty="0" smtClean="0"/>
              <a:t>in order to introduce yourself to her and to tell her about your visit to </a:t>
            </a:r>
            <a:r>
              <a:rPr lang="en-US" dirty="0" smtClean="0"/>
              <a:t>EL MUSEO DEL BARRIO.  </a:t>
            </a:r>
            <a:r>
              <a:rPr lang="en-US" b="1" i="1" dirty="0" smtClean="0"/>
              <a:t>This letter is to be written completely in SPANISH</a:t>
            </a:r>
            <a:endParaRPr lang="en-US" dirty="0" smtClean="0"/>
          </a:p>
          <a:p>
            <a:pPr lvl="1"/>
            <a:r>
              <a:rPr lang="en-US" dirty="0" smtClean="0"/>
              <a:t>You may wish to include:</a:t>
            </a:r>
          </a:p>
          <a:p>
            <a:pPr lvl="2"/>
            <a:r>
              <a:rPr lang="en-US" dirty="0" smtClean="0"/>
              <a:t>Your name, age and nationality.</a:t>
            </a:r>
          </a:p>
          <a:p>
            <a:pPr lvl="2"/>
            <a:r>
              <a:rPr lang="en-US" dirty="0" smtClean="0"/>
              <a:t>The type of student you are.</a:t>
            </a:r>
          </a:p>
          <a:p>
            <a:pPr lvl="2"/>
            <a:r>
              <a:rPr lang="en-US" dirty="0" smtClean="0"/>
              <a:t>What you liked most about Spanish Class in Middle School</a:t>
            </a:r>
          </a:p>
          <a:p>
            <a:pPr lvl="2"/>
            <a:r>
              <a:rPr lang="en-US" dirty="0" smtClean="0"/>
              <a:t>What you liked least about Spanish Class in Middle School</a:t>
            </a:r>
          </a:p>
          <a:p>
            <a:pPr lvl="2"/>
            <a:r>
              <a:rPr lang="en-US" dirty="0" smtClean="0"/>
              <a:t>When you went to the exhibition</a:t>
            </a:r>
          </a:p>
          <a:p>
            <a:pPr lvl="2"/>
            <a:r>
              <a:rPr lang="en-US" dirty="0" smtClean="0"/>
              <a:t>What you learned in the exhibition</a:t>
            </a:r>
          </a:p>
          <a:p>
            <a:pPr lvl="2"/>
            <a:r>
              <a:rPr lang="en-US" dirty="0" smtClean="0"/>
              <a:t>What you liked and/or did not like about the exhibition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53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620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the following letter format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fecha es el … de… del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Estimadas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Martha y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Lisjane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……………………………………………………………………………………………………………………………………….………………………………………………………………………..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atentamente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(your full name)</a:t>
            </a:r>
          </a:p>
          <a:p>
            <a:pPr marL="0" indent="0">
              <a:buNone/>
            </a:pP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Make sure the letter is typed. Make it look nice.</a:t>
            </a:r>
          </a:p>
          <a:p>
            <a:r>
              <a:rPr lang="en-US" dirty="0" smtClean="0"/>
              <a:t>You must also include a TICKET STUB or BROCHURE of the </a:t>
            </a:r>
            <a:r>
              <a:rPr lang="en-US" dirty="0" smtClean="0"/>
              <a:t>Museum </a:t>
            </a:r>
            <a:r>
              <a:rPr lang="en-US" dirty="0" smtClean="0"/>
              <a:t>as proof of your attendance.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0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40" t="12000" r="14367" b="12067"/>
          <a:stretch/>
        </p:blipFill>
        <p:spPr bwMode="auto">
          <a:xfrm>
            <a:off x="152400" y="228600"/>
            <a:ext cx="8788321" cy="598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282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6" t="12291" r="14235" b="12083"/>
          <a:stretch/>
        </p:blipFill>
        <p:spPr bwMode="auto">
          <a:xfrm>
            <a:off x="-39884" y="381000"/>
            <a:ext cx="9183884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495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117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Nombre: ___________    Proyecto de verano 2017 Español     8vo  9no grado</vt:lpstr>
      <vt:lpstr>Use the following letter format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</dc:title>
  <dc:creator>Helen Zumaeta</dc:creator>
  <cp:lastModifiedBy>Helen Zumaeta</cp:lastModifiedBy>
  <cp:revision>15</cp:revision>
  <dcterms:created xsi:type="dcterms:W3CDTF">2015-06-17T18:44:14Z</dcterms:created>
  <dcterms:modified xsi:type="dcterms:W3CDTF">2017-06-16T12:42:48Z</dcterms:modified>
</cp:coreProperties>
</file>